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8BA3D-EF7B-4D1D-9336-6A9349A0424A}" type="datetimeFigureOut">
              <a:rPr lang="en-CA" smtClean="0"/>
              <a:t>30/11/2012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4ED97-E5B9-4B94-8444-64DBA3469D0C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347" y="980728"/>
            <a:ext cx="6781933" cy="516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63688" y="476672"/>
            <a:ext cx="4125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>
                <a:latin typeface="Arial" pitchFamily="34" charset="0"/>
                <a:cs typeface="Arial" pitchFamily="34" charset="0"/>
              </a:rPr>
              <a:t>KALAMALKA FORESTRY CENTRE AMAT 2009</a:t>
            </a:r>
          </a:p>
          <a:p>
            <a:pPr algn="ctr"/>
            <a:r>
              <a:rPr lang="en-CA" sz="1400" b="1" smtClean="0">
                <a:latin typeface="Arial" pitchFamily="34" charset="0"/>
                <a:cs typeface="Arial" pitchFamily="34" charset="0"/>
              </a:rPr>
              <a:t>EP 1392.06</a:t>
            </a:r>
            <a:endParaRPr lang="en-CA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Vicky</dc:creator>
  <cp:lastModifiedBy>Vicky</cp:lastModifiedBy>
  <cp:revision>2</cp:revision>
  <dcterms:created xsi:type="dcterms:W3CDTF">2012-11-30T21:55:46Z</dcterms:created>
  <dcterms:modified xsi:type="dcterms:W3CDTF">2012-11-30T21:58:34Z</dcterms:modified>
</cp:coreProperties>
</file>